
<file path=[Content_Types].xml><?xml version="1.0" encoding="utf-8"?>
<Types xmlns="http://schemas.openxmlformats.org/package/2006/content-types">
  <Default ContentType="image/vnd.ms-photo" Extension="wdp"/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9144000"/>
  <p:notesSz cx="6858000" cy="9144000"/>
  <p:defaultTextStyle>
    <a:defPPr lvl="0">
      <a:defRPr lang="ru-RU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F89-2CB9-4168-9554-88C705076A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C36E-7D6D-446F-98D1-8718675429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F89-2CB9-4168-9554-88C705076A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C36E-7D6D-446F-98D1-87186754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F89-2CB9-4168-9554-88C705076A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C36E-7D6D-446F-98D1-87186754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F89-2CB9-4168-9554-88C705076A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C36E-7D6D-446F-98D1-87186754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F89-2CB9-4168-9554-88C705076A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C36E-7D6D-446F-98D1-87186754292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F89-2CB9-4168-9554-88C705076A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C36E-7D6D-446F-98D1-87186754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F89-2CB9-4168-9554-88C705076A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C36E-7D6D-446F-98D1-87186754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F89-2CB9-4168-9554-88C705076A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7AC36E-7D6D-446F-98D1-8718675429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F89-2CB9-4168-9554-88C705076A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C36E-7D6D-446F-98D1-87186754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2EF89-2CB9-4168-9554-88C705076A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57AC36E-7D6D-446F-98D1-87186754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032EF89-2CB9-4168-9554-88C705076A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AC36E-7D6D-446F-98D1-8718675429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032EF89-2CB9-4168-9554-88C705076A94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57AC36E-7D6D-446F-98D1-87186754292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2" Target="../media/image1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3" Target="../media/image7.pn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hdphoto1.wdp" Type="http://schemas.microsoft.com/office/2007/relationships/hdphoto"/></Relationships>
</file>

<file path=ppt/slides/_rels/slide7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media/image11.pn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9144000" cy="5186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35896" y="911125"/>
            <a:ext cx="50363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Гагаринский урок</a:t>
            </a: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«Шаг во вселенную»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0792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515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5776" y="476672"/>
            <a:ext cx="378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 сказал: «ПОЕХАЛИ!»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027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5705"/>
            <a:ext cx="9144000" cy="5147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987824" y="1412776"/>
            <a:ext cx="49320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12 апреля </a:t>
            </a:r>
          </a:p>
          <a:p>
            <a:pPr algn="ctr"/>
            <a:r>
              <a:rPr lang="ru-RU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Международный день </a:t>
            </a:r>
          </a:p>
          <a:p>
            <a:pPr algn="ctr"/>
            <a:r>
              <a:rPr lang="ru-RU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полёта человека в космос</a:t>
            </a:r>
            <a:endParaRPr lang="ru-RU" sz="32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11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56" y="620688"/>
            <a:ext cx="9163856" cy="5595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63917" y="3244334"/>
            <a:ext cx="2616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История космонавтики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43808" y="1124744"/>
            <a:ext cx="420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История космонавтики</a:t>
            </a:r>
            <a:endParaRPr lang="ru-RU" sz="3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47" y="2996952"/>
            <a:ext cx="1938337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27852" y="5445224"/>
            <a:ext cx="20615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К.Э. Циолковский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3136900"/>
            <a:ext cx="624644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русский и советский учёный и изобретатель;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школьный учитель;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основоположник теоретической космонавтики;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обосновал использование ракет для полётов в космос;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доказал необходимость использования «ракетных поездов»  – прототипов многоступенчатых ракет;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автор научных трудов по аэронавтике и космонавтике.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327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56" y="620688"/>
            <a:ext cx="9163856" cy="5595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63917" y="3244334"/>
            <a:ext cx="2616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История космонавтики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43808" y="1124744"/>
            <a:ext cx="420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История космонавтики</a:t>
            </a:r>
            <a:endParaRPr lang="ru-RU" sz="3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4711" y="5445224"/>
            <a:ext cx="13161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 Королёв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3136900"/>
            <a:ext cx="62464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председатель Совета главных конструкторов СССР;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один из основных создателей советской ракетно-космической техники;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почетный гражданин городов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 Королев, Калуга и Байконур;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в честь ученого назван кратер на Марсе и большой ударный кратер на обратной стороне Луны. 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 smtClean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96952"/>
            <a:ext cx="1579104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4082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56" y="620688"/>
            <a:ext cx="9163856" cy="5595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63917" y="3244334"/>
            <a:ext cx="2616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История космонавтики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43808" y="1124744"/>
            <a:ext cx="420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История космонавтики</a:t>
            </a:r>
            <a:endParaRPr lang="ru-RU" sz="3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4711" y="544522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3136900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3200354"/>
            <a:ext cx="61276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кодовое обозначение: «ПС-1» («Простейший Спутник-1»);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место запуска: 5-й научно-исследовательский полигон Минобороны СССР «</a:t>
            </a:r>
            <a:r>
              <a:rPr lang="ru-RU" dirty="0" err="1" smtClean="0">
                <a:solidFill>
                  <a:schemeClr val="bg1"/>
                </a:solidFill>
              </a:rPr>
              <a:t>Тюра</a:t>
            </a:r>
            <a:r>
              <a:rPr lang="ru-RU" dirty="0" smtClean="0">
                <a:solidFill>
                  <a:schemeClr val="bg1"/>
                </a:solidFill>
              </a:rPr>
              <a:t>-Там» (позднее переименованный в космодром «Байконур»);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совершил 1440 оборотов вокруг Земли;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4 января 1958 г. (спустя 92 дня после запуска) прекратил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свое существование, сгорев в атмосфере.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26114" y="2389530"/>
            <a:ext cx="76398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 октября 1957 г. – запуск первого искусственного спутника Земли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4" y="3068477"/>
            <a:ext cx="2133600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0977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56" y="620688"/>
            <a:ext cx="9163856" cy="5595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63917" y="3244334"/>
            <a:ext cx="2616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История космонавтики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43808" y="1124744"/>
            <a:ext cx="42044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История космонавтики</a:t>
            </a:r>
            <a:endParaRPr lang="ru-RU" sz="3200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3136900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3829" y="2492896"/>
            <a:ext cx="4134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22 июля 1951 г. – первый собачий старт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15786" y="3136900"/>
            <a:ext cx="53285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собаки поднялись на 110 км, потом кабина с ними свободно падала до высоты 7 км;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судьба </a:t>
            </a:r>
            <a:r>
              <a:rPr lang="ru-RU" dirty="0" err="1" smtClean="0">
                <a:solidFill>
                  <a:schemeClr val="bg1"/>
                </a:solidFill>
              </a:rPr>
              <a:t>Дезика</a:t>
            </a:r>
            <a:r>
              <a:rPr lang="ru-RU" dirty="0" smtClean="0">
                <a:solidFill>
                  <a:schemeClr val="bg1"/>
                </a:solidFill>
              </a:rPr>
              <a:t>: через неделю собаку отправили в еще один полет с напарницей по кличке Лиса, полет закончился трагично;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судьба Цыгана: было запрещено привлекать к полетам, наблюдали, не проявятся ли негативные последствия </a:t>
            </a:r>
            <a:r>
              <a:rPr lang="ru-RU" dirty="0" smtClean="0"/>
              <a:t>полета через какое-то время, прожил долгую жизнь.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31820"/>
          <a:stretch/>
        </p:blipFill>
        <p:spPr bwMode="auto">
          <a:xfrm>
            <a:off x="899592" y="3042103"/>
            <a:ext cx="2170112" cy="165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895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515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99792" y="1124744"/>
            <a:ext cx="39880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Юрий Алексеевич Гагарин</a:t>
            </a:r>
            <a:endParaRPr lang="ru-RU" sz="2400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63688" y="3140968"/>
            <a:ext cx="48245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Выходец из крестьян: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отец, Алексей Иванович Гагарин (1902-1973 гг.), плотник; 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мать, Анна Тимофеевна Матвеева (1903-1984 гг.), работала на молочно-товарной ферме;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семье Гагариных было три сына и дочь, Юрий был третий по старшинству.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528" y="2852936"/>
            <a:ext cx="2116137" cy="278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599" y="2204864"/>
            <a:ext cx="79100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Родился 9 марта 1934 г. в деревне Клушино Смоленской области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982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9144000" cy="515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0"/>
            <a:ext cx="88569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Дом, в котором Юрий Гагарин жил в школьные годы. Город Гагарин (бывший Гжатск).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385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5152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04864"/>
            <a:ext cx="5005387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13570" y="332656"/>
            <a:ext cx="3461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Первый полет в космос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220710"/>
            <a:ext cx="29158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12 апреля 1961 г. – старт ракеты-носителя «Восток» 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со стартовой площадки № 1 космодрома Байконур (</a:t>
            </a:r>
            <a:r>
              <a:rPr lang="ru-RU" dirty="0" err="1" smtClean="0">
                <a:solidFill>
                  <a:schemeClr val="bg1"/>
                </a:solidFill>
              </a:rPr>
              <a:t>Тюра</a:t>
            </a:r>
            <a:r>
              <a:rPr lang="ru-RU" dirty="0" smtClean="0">
                <a:solidFill>
                  <a:schemeClr val="bg1"/>
                </a:solidFill>
              </a:rPr>
              <a:t>-Там, Казахстан)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8897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